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58" r:id="rId3"/>
    <p:sldId id="259" r:id="rId4"/>
    <p:sldId id="266" r:id="rId5"/>
    <p:sldId id="309" r:id="rId6"/>
    <p:sldId id="310" r:id="rId7"/>
  </p:sldIdLst>
  <p:sldSz cx="9144000" cy="5143500" type="screen16x9"/>
  <p:notesSz cx="6858000" cy="9144000"/>
  <p:embeddedFontLst>
    <p:embeddedFont>
      <p:font typeface="Nunito Sans" pitchFamily="2" charset="0"/>
      <p:regular r:id="rId9"/>
      <p:bold r:id="rId10"/>
      <p:italic r:id="rId11"/>
      <p:boldItalic r:id="rId12"/>
    </p:embeddedFont>
    <p:embeddedFont>
      <p:font typeface="Varela Round" panose="00000500000000000000" pitchFamily="2" charset="-79"/>
      <p:regular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43BF9F2-3CEC-4BB9-BAA6-687562E417B2}">
  <a:tblStyle styleId="{D43BF9F2-3CEC-4BB9-BAA6-687562E417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988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16b25c0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116b25c0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ecdbf90e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3ecdbf90e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ecdbf90e7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ecdbf90e7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3ecdbf90e7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3ecdbf90e7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ecdbf90e7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ecdbf90e7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810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3ecdbf90e7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3ecdbf90e7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1036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77900" y="2359513"/>
            <a:ext cx="5788200" cy="170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77900" y="4207475"/>
            <a:ext cx="5788200" cy="40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18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150" y="2423375"/>
            <a:ext cx="4823400" cy="170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150" y="705100"/>
            <a:ext cx="1682400" cy="110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150" y="4124075"/>
            <a:ext cx="48234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2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2" hasCustomPrompt="1"/>
          </p:nvPr>
        </p:nvSpPr>
        <p:spPr>
          <a:xfrm>
            <a:off x="1247950" y="1275538"/>
            <a:ext cx="855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1"/>
          </p:nvPr>
        </p:nvSpPr>
        <p:spPr>
          <a:xfrm>
            <a:off x="713950" y="2011588"/>
            <a:ext cx="1923600" cy="76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3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3"/>
          </p:nvPr>
        </p:nvSpPr>
        <p:spPr>
          <a:xfrm>
            <a:off x="713950" y="2688753"/>
            <a:ext cx="1923600" cy="47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4" hasCustomPrompt="1"/>
          </p:nvPr>
        </p:nvSpPr>
        <p:spPr>
          <a:xfrm>
            <a:off x="3179517" y="1275555"/>
            <a:ext cx="855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5"/>
          </p:nvPr>
        </p:nvSpPr>
        <p:spPr>
          <a:xfrm>
            <a:off x="2645517" y="2011600"/>
            <a:ext cx="1923600" cy="76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3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6"/>
          </p:nvPr>
        </p:nvSpPr>
        <p:spPr>
          <a:xfrm>
            <a:off x="2645517" y="2688766"/>
            <a:ext cx="1923600" cy="47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7" hasCustomPrompt="1"/>
          </p:nvPr>
        </p:nvSpPr>
        <p:spPr>
          <a:xfrm>
            <a:off x="5108883" y="1275538"/>
            <a:ext cx="855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8"/>
          </p:nvPr>
        </p:nvSpPr>
        <p:spPr>
          <a:xfrm>
            <a:off x="4574883" y="2011588"/>
            <a:ext cx="1923600" cy="76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3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9"/>
          </p:nvPr>
        </p:nvSpPr>
        <p:spPr>
          <a:xfrm>
            <a:off x="4574883" y="2688753"/>
            <a:ext cx="1923600" cy="47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13" hasCustomPrompt="1"/>
          </p:nvPr>
        </p:nvSpPr>
        <p:spPr>
          <a:xfrm>
            <a:off x="7040450" y="1275555"/>
            <a:ext cx="855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4"/>
          </p:nvPr>
        </p:nvSpPr>
        <p:spPr>
          <a:xfrm>
            <a:off x="6506450" y="2011600"/>
            <a:ext cx="1923600" cy="76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3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5"/>
          </p:nvPr>
        </p:nvSpPr>
        <p:spPr>
          <a:xfrm>
            <a:off x="6506450" y="2688766"/>
            <a:ext cx="1923600" cy="478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1" name="Google Shape;61;p13"/>
          <p:cNvCxnSpPr/>
          <p:nvPr/>
        </p:nvCxnSpPr>
        <p:spPr>
          <a:xfrm>
            <a:off x="353638" y="0"/>
            <a:ext cx="0" cy="102210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>
            <a:spLocks noGrp="1"/>
          </p:cNvSpPr>
          <p:nvPr>
            <p:ph type="title"/>
          </p:nvPr>
        </p:nvSpPr>
        <p:spPr>
          <a:xfrm>
            <a:off x="3607325" y="2423375"/>
            <a:ext cx="4823400" cy="170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title" idx="2" hasCustomPrompt="1"/>
          </p:nvPr>
        </p:nvSpPr>
        <p:spPr>
          <a:xfrm>
            <a:off x="6748363" y="706599"/>
            <a:ext cx="1682400" cy="110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1"/>
          </p:nvPr>
        </p:nvSpPr>
        <p:spPr>
          <a:xfrm>
            <a:off x="3607325" y="4132200"/>
            <a:ext cx="48234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2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Google Shape;151;p26"/>
          <p:cNvCxnSpPr/>
          <p:nvPr/>
        </p:nvCxnSpPr>
        <p:spPr>
          <a:xfrm>
            <a:off x="-12" y="272450"/>
            <a:ext cx="91587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" name="Google Shape;153;p27"/>
          <p:cNvCxnSpPr/>
          <p:nvPr/>
        </p:nvCxnSpPr>
        <p:spPr>
          <a:xfrm>
            <a:off x="-12" y="272450"/>
            <a:ext cx="91587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7"/>
          <p:cNvCxnSpPr/>
          <p:nvPr/>
        </p:nvCxnSpPr>
        <p:spPr>
          <a:xfrm>
            <a:off x="-12" y="4882700"/>
            <a:ext cx="91587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573200"/>
            <a:ext cx="7717500" cy="29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●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○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"/>
              <a:buChar char="■"/>
              <a:defRPr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8" r:id="rId5"/>
    <p:sldLayoutId id="2147483672" r:id="rId6"/>
    <p:sldLayoutId id="2147483673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5" name="Google Shape;165;p31"/>
          <p:cNvCxnSpPr/>
          <p:nvPr/>
        </p:nvCxnSpPr>
        <p:spPr>
          <a:xfrm>
            <a:off x="2086650" y="4104625"/>
            <a:ext cx="49707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31"/>
          <p:cNvSpPr txBox="1">
            <a:spLocks noGrp="1"/>
          </p:cNvSpPr>
          <p:nvPr>
            <p:ph type="ctrTitle"/>
          </p:nvPr>
        </p:nvSpPr>
        <p:spPr>
          <a:xfrm>
            <a:off x="1127935" y="2388475"/>
            <a:ext cx="6888130" cy="17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-US" sz="5500" dirty="0"/>
              <a:t>EXPLORE 2207ACDS – NM4</a:t>
            </a:r>
            <a:endParaRPr lang="en-001" sz="5500" dirty="0"/>
          </a:p>
        </p:txBody>
      </p:sp>
      <p:sp>
        <p:nvSpPr>
          <p:cNvPr id="167" name="Google Shape;167;p31"/>
          <p:cNvSpPr txBox="1">
            <a:spLocks noGrp="1"/>
          </p:cNvSpPr>
          <p:nvPr>
            <p:ph type="subTitle" idx="1"/>
          </p:nvPr>
        </p:nvSpPr>
        <p:spPr>
          <a:xfrm>
            <a:off x="1677900" y="4207475"/>
            <a:ext cx="57882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pic>
        <p:nvPicPr>
          <p:cNvPr id="168" name="Google Shape;168;p31" descr="Photo of a group of turbines on lush green mountains"/>
          <p:cNvPicPr preferRelativeResize="0"/>
          <p:nvPr/>
        </p:nvPicPr>
        <p:blipFill>
          <a:blip r:embed="rId3"/>
          <a:srcRect t="31323" b="31323"/>
          <a:stretch/>
        </p:blipFill>
        <p:spPr>
          <a:xfrm>
            <a:off x="12" y="-60384"/>
            <a:ext cx="9143976" cy="2278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31"/>
          <p:cNvCxnSpPr/>
          <p:nvPr/>
        </p:nvCxnSpPr>
        <p:spPr>
          <a:xfrm>
            <a:off x="-7350" y="2285625"/>
            <a:ext cx="91587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3" descr="Natural gas fired electrical power plant"/>
          <p:cNvPicPr preferRelativeResize="0"/>
          <p:nvPr/>
        </p:nvPicPr>
        <p:blipFill>
          <a:blip r:embed="rId3"/>
          <a:srcRect t="35299" b="35299"/>
          <a:stretch/>
        </p:blipFill>
        <p:spPr>
          <a:xfrm>
            <a:off x="0" y="3377455"/>
            <a:ext cx="9143976" cy="179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3"/>
          <p:cNvSpPr/>
          <p:nvPr/>
        </p:nvSpPr>
        <p:spPr>
          <a:xfrm>
            <a:off x="3275067" y="1182388"/>
            <a:ext cx="664500" cy="664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3"/>
          <p:cNvSpPr/>
          <p:nvPr/>
        </p:nvSpPr>
        <p:spPr>
          <a:xfrm>
            <a:off x="5204433" y="1182363"/>
            <a:ext cx="664500" cy="664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3"/>
          <p:cNvSpPr/>
          <p:nvPr/>
        </p:nvSpPr>
        <p:spPr>
          <a:xfrm>
            <a:off x="7136000" y="1182388"/>
            <a:ext cx="664500" cy="664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3"/>
          <p:cNvSpPr/>
          <p:nvPr/>
        </p:nvSpPr>
        <p:spPr>
          <a:xfrm>
            <a:off x="1343500" y="1182363"/>
            <a:ext cx="664500" cy="6645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3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90" name="Google Shape;190;p33"/>
          <p:cNvSpPr txBox="1">
            <a:spLocks noGrp="1"/>
          </p:cNvSpPr>
          <p:nvPr>
            <p:ph type="title" idx="2"/>
          </p:nvPr>
        </p:nvSpPr>
        <p:spPr>
          <a:xfrm>
            <a:off x="1247950" y="1275538"/>
            <a:ext cx="855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1" name="Google Shape;191;p33"/>
          <p:cNvSpPr txBox="1">
            <a:spLocks noGrp="1"/>
          </p:cNvSpPr>
          <p:nvPr>
            <p:ph type="subTitle" idx="1"/>
          </p:nvPr>
        </p:nvSpPr>
        <p:spPr>
          <a:xfrm>
            <a:off x="713950" y="2011588"/>
            <a:ext cx="1923600" cy="76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192" name="Google Shape;192;p33"/>
          <p:cNvSpPr txBox="1">
            <a:spLocks noGrp="1"/>
          </p:cNvSpPr>
          <p:nvPr>
            <p:ph type="subTitle" idx="3"/>
          </p:nvPr>
        </p:nvSpPr>
        <p:spPr>
          <a:xfrm>
            <a:off x="713950" y="2688753"/>
            <a:ext cx="1923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193" name="Google Shape;193;p33"/>
          <p:cNvSpPr txBox="1">
            <a:spLocks noGrp="1"/>
          </p:cNvSpPr>
          <p:nvPr>
            <p:ph type="title" idx="4"/>
          </p:nvPr>
        </p:nvSpPr>
        <p:spPr>
          <a:xfrm>
            <a:off x="3179517" y="1275555"/>
            <a:ext cx="855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4" name="Google Shape;194;p33"/>
          <p:cNvSpPr txBox="1">
            <a:spLocks noGrp="1"/>
          </p:cNvSpPr>
          <p:nvPr>
            <p:ph type="subTitle" idx="5"/>
          </p:nvPr>
        </p:nvSpPr>
        <p:spPr>
          <a:xfrm>
            <a:off x="2645517" y="2011600"/>
            <a:ext cx="1923600" cy="76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&amp; Modeling</a:t>
            </a:r>
            <a:endParaRPr dirty="0"/>
          </a:p>
        </p:txBody>
      </p:sp>
      <p:sp>
        <p:nvSpPr>
          <p:cNvPr id="195" name="Google Shape;195;p33"/>
          <p:cNvSpPr txBox="1">
            <a:spLocks noGrp="1"/>
          </p:cNvSpPr>
          <p:nvPr>
            <p:ph type="subTitle" idx="6"/>
          </p:nvPr>
        </p:nvSpPr>
        <p:spPr>
          <a:xfrm>
            <a:off x="2645517" y="2688766"/>
            <a:ext cx="1923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 of the section here</a:t>
            </a:r>
            <a:endParaRPr/>
          </a:p>
        </p:txBody>
      </p:sp>
      <p:sp>
        <p:nvSpPr>
          <p:cNvPr id="196" name="Google Shape;196;p33"/>
          <p:cNvSpPr txBox="1">
            <a:spLocks noGrp="1"/>
          </p:cNvSpPr>
          <p:nvPr>
            <p:ph type="title" idx="7"/>
          </p:nvPr>
        </p:nvSpPr>
        <p:spPr>
          <a:xfrm>
            <a:off x="5108883" y="1275538"/>
            <a:ext cx="855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7" name="Google Shape;197;p33"/>
          <p:cNvSpPr txBox="1">
            <a:spLocks noGrp="1"/>
          </p:cNvSpPr>
          <p:nvPr>
            <p:ph type="subTitle" idx="8"/>
          </p:nvPr>
        </p:nvSpPr>
        <p:spPr>
          <a:xfrm>
            <a:off x="4574883" y="2011588"/>
            <a:ext cx="1923600" cy="76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 &amp; Challenge</a:t>
            </a:r>
            <a:endParaRPr dirty="0"/>
          </a:p>
        </p:txBody>
      </p:sp>
      <p:sp>
        <p:nvSpPr>
          <p:cNvPr id="198" name="Google Shape;198;p33"/>
          <p:cNvSpPr txBox="1">
            <a:spLocks noGrp="1"/>
          </p:cNvSpPr>
          <p:nvPr>
            <p:ph type="subTitle" idx="9"/>
          </p:nvPr>
        </p:nvSpPr>
        <p:spPr>
          <a:xfrm>
            <a:off x="4574883" y="2688753"/>
            <a:ext cx="1923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Describe the topic of the section here</a:t>
            </a:r>
            <a:endParaRPr dirty="0"/>
          </a:p>
        </p:txBody>
      </p:sp>
      <p:sp>
        <p:nvSpPr>
          <p:cNvPr id="199" name="Google Shape;199;p33"/>
          <p:cNvSpPr txBox="1">
            <a:spLocks noGrp="1"/>
          </p:cNvSpPr>
          <p:nvPr>
            <p:ph type="title" idx="13"/>
          </p:nvPr>
        </p:nvSpPr>
        <p:spPr>
          <a:xfrm>
            <a:off x="7040450" y="1275555"/>
            <a:ext cx="8556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0" name="Google Shape;200;p33"/>
          <p:cNvSpPr txBox="1">
            <a:spLocks noGrp="1"/>
          </p:cNvSpPr>
          <p:nvPr>
            <p:ph type="subTitle" idx="14"/>
          </p:nvPr>
        </p:nvSpPr>
        <p:spPr>
          <a:xfrm>
            <a:off x="6506450" y="2011600"/>
            <a:ext cx="1923600" cy="76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01" name="Google Shape;201;p33"/>
          <p:cNvSpPr txBox="1">
            <a:spLocks noGrp="1"/>
          </p:cNvSpPr>
          <p:nvPr>
            <p:ph type="subTitle" idx="15"/>
          </p:nvPr>
        </p:nvSpPr>
        <p:spPr>
          <a:xfrm>
            <a:off x="6506450" y="2688766"/>
            <a:ext cx="1923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Describe the topic of the section here</a:t>
            </a:r>
            <a:endParaRPr dirty="0"/>
          </a:p>
        </p:txBody>
      </p:sp>
      <p:cxnSp>
        <p:nvCxnSpPr>
          <p:cNvPr id="202" name="Google Shape;202;p33"/>
          <p:cNvCxnSpPr/>
          <p:nvPr/>
        </p:nvCxnSpPr>
        <p:spPr>
          <a:xfrm>
            <a:off x="-12" y="3351575"/>
            <a:ext cx="91587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4" descr="One lit bulb amounst many unlit bulbs"/>
          <p:cNvPicPr preferRelativeResize="0"/>
          <p:nvPr/>
        </p:nvPicPr>
        <p:blipFill rotWithShape="1">
          <a:blip r:embed="rId3"/>
          <a:srcRect l="51408"/>
          <a:stretch/>
        </p:blipFill>
        <p:spPr>
          <a:xfrm>
            <a:off x="5536600" y="-11100"/>
            <a:ext cx="3607372" cy="51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4"/>
          <p:cNvSpPr/>
          <p:nvPr/>
        </p:nvSpPr>
        <p:spPr>
          <a:xfrm>
            <a:off x="834050" y="539499"/>
            <a:ext cx="1440600" cy="1440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4"/>
          <p:cNvSpPr txBox="1">
            <a:spLocks noGrp="1"/>
          </p:cNvSpPr>
          <p:nvPr>
            <p:ph type="title" idx="2"/>
          </p:nvPr>
        </p:nvSpPr>
        <p:spPr>
          <a:xfrm>
            <a:off x="713150" y="705100"/>
            <a:ext cx="1682400" cy="11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0" name="Google Shape;210;p34"/>
          <p:cNvSpPr txBox="1">
            <a:spLocks noGrp="1"/>
          </p:cNvSpPr>
          <p:nvPr>
            <p:ph type="title"/>
          </p:nvPr>
        </p:nvSpPr>
        <p:spPr>
          <a:xfrm>
            <a:off x="713150" y="2423375"/>
            <a:ext cx="4823400" cy="17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211" name="Google Shape;211;p34"/>
          <p:cNvSpPr txBox="1">
            <a:spLocks noGrp="1"/>
          </p:cNvSpPr>
          <p:nvPr>
            <p:ph type="subTitle" idx="1"/>
          </p:nvPr>
        </p:nvSpPr>
        <p:spPr>
          <a:xfrm>
            <a:off x="713150" y="4124075"/>
            <a:ext cx="48234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212" name="Google Shape;212;p34"/>
          <p:cNvCxnSpPr/>
          <p:nvPr/>
        </p:nvCxnSpPr>
        <p:spPr>
          <a:xfrm>
            <a:off x="5536663" y="0"/>
            <a:ext cx="0" cy="515460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34"/>
          <p:cNvCxnSpPr/>
          <p:nvPr/>
        </p:nvCxnSpPr>
        <p:spPr>
          <a:xfrm>
            <a:off x="713250" y="4135325"/>
            <a:ext cx="43560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1"/>
          <p:cNvSpPr txBox="1">
            <a:spLocks noGrp="1"/>
          </p:cNvSpPr>
          <p:nvPr>
            <p:ph type="title"/>
          </p:nvPr>
        </p:nvSpPr>
        <p:spPr>
          <a:xfrm>
            <a:off x="3607325" y="2423375"/>
            <a:ext cx="4823400" cy="17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&amp; Modeling</a:t>
            </a:r>
            <a:endParaRPr dirty="0"/>
          </a:p>
        </p:txBody>
      </p:sp>
      <p:sp>
        <p:nvSpPr>
          <p:cNvPr id="492" name="Google Shape;492;p41"/>
          <p:cNvSpPr txBox="1">
            <a:spLocks noGrp="1"/>
          </p:cNvSpPr>
          <p:nvPr>
            <p:ph type="subTitle" idx="1"/>
          </p:nvPr>
        </p:nvSpPr>
        <p:spPr>
          <a:xfrm>
            <a:off x="3607325" y="4132200"/>
            <a:ext cx="48234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493" name="Google Shape;493;p41"/>
          <p:cNvSpPr/>
          <p:nvPr/>
        </p:nvSpPr>
        <p:spPr>
          <a:xfrm>
            <a:off x="6869263" y="539499"/>
            <a:ext cx="1440600" cy="1440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41"/>
          <p:cNvSpPr txBox="1">
            <a:spLocks noGrp="1"/>
          </p:cNvSpPr>
          <p:nvPr>
            <p:ph type="title" idx="2"/>
          </p:nvPr>
        </p:nvSpPr>
        <p:spPr>
          <a:xfrm>
            <a:off x="6748363" y="706599"/>
            <a:ext cx="1682400" cy="11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495" name="Google Shape;495;p41"/>
          <p:cNvCxnSpPr/>
          <p:nvPr/>
        </p:nvCxnSpPr>
        <p:spPr>
          <a:xfrm>
            <a:off x="4074725" y="4135325"/>
            <a:ext cx="43560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96" name="Google Shape;496;p41" descr="Close-up of market graph analysis"/>
          <p:cNvPicPr preferRelativeResize="0"/>
          <p:nvPr/>
        </p:nvPicPr>
        <p:blipFill>
          <a:blip r:embed="rId3"/>
          <a:srcRect l="26622" r="26622"/>
          <a:stretch/>
        </p:blipFill>
        <p:spPr>
          <a:xfrm>
            <a:off x="0" y="0"/>
            <a:ext cx="36073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7" name="Google Shape;497;p41"/>
          <p:cNvCxnSpPr/>
          <p:nvPr/>
        </p:nvCxnSpPr>
        <p:spPr>
          <a:xfrm>
            <a:off x="3607325" y="-5550"/>
            <a:ext cx="0" cy="515460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4" descr="A red puzzle bridge connecting two puzzle islands"/>
          <p:cNvPicPr preferRelativeResize="0"/>
          <p:nvPr/>
        </p:nvPicPr>
        <p:blipFill>
          <a:blip r:embed="rId3"/>
          <a:srcRect l="23756" r="23756"/>
          <a:stretch/>
        </p:blipFill>
        <p:spPr>
          <a:xfrm>
            <a:off x="5536600" y="-11100"/>
            <a:ext cx="3607372" cy="515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4"/>
          <p:cNvSpPr/>
          <p:nvPr/>
        </p:nvSpPr>
        <p:spPr>
          <a:xfrm>
            <a:off x="834050" y="539499"/>
            <a:ext cx="1440600" cy="1440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4"/>
          <p:cNvSpPr txBox="1">
            <a:spLocks noGrp="1"/>
          </p:cNvSpPr>
          <p:nvPr>
            <p:ph type="title" idx="2"/>
          </p:nvPr>
        </p:nvSpPr>
        <p:spPr>
          <a:xfrm>
            <a:off x="713150" y="705100"/>
            <a:ext cx="1682400" cy="11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10" name="Google Shape;210;p34"/>
          <p:cNvSpPr txBox="1">
            <a:spLocks noGrp="1"/>
          </p:cNvSpPr>
          <p:nvPr>
            <p:ph type="title"/>
          </p:nvPr>
        </p:nvSpPr>
        <p:spPr>
          <a:xfrm>
            <a:off x="488865" y="2145700"/>
            <a:ext cx="5402973" cy="17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Deployment &amp; Kaggle Challenge</a:t>
            </a:r>
            <a:endParaRPr sz="4400" dirty="0"/>
          </a:p>
        </p:txBody>
      </p:sp>
      <p:sp>
        <p:nvSpPr>
          <p:cNvPr id="211" name="Google Shape;211;p34"/>
          <p:cNvSpPr txBox="1">
            <a:spLocks noGrp="1"/>
          </p:cNvSpPr>
          <p:nvPr>
            <p:ph type="subTitle" idx="1"/>
          </p:nvPr>
        </p:nvSpPr>
        <p:spPr>
          <a:xfrm>
            <a:off x="713150" y="4124075"/>
            <a:ext cx="48234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212" name="Google Shape;212;p34"/>
          <p:cNvCxnSpPr/>
          <p:nvPr/>
        </p:nvCxnSpPr>
        <p:spPr>
          <a:xfrm>
            <a:off x="5536663" y="0"/>
            <a:ext cx="0" cy="515460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34"/>
          <p:cNvCxnSpPr/>
          <p:nvPr/>
        </p:nvCxnSpPr>
        <p:spPr>
          <a:xfrm>
            <a:off x="713250" y="4135325"/>
            <a:ext cx="43560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80129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1"/>
          <p:cNvSpPr txBox="1">
            <a:spLocks noGrp="1"/>
          </p:cNvSpPr>
          <p:nvPr>
            <p:ph type="title"/>
          </p:nvPr>
        </p:nvSpPr>
        <p:spPr>
          <a:xfrm>
            <a:off x="3607325" y="2423375"/>
            <a:ext cx="4823400" cy="17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492" name="Google Shape;492;p41"/>
          <p:cNvSpPr txBox="1">
            <a:spLocks noGrp="1"/>
          </p:cNvSpPr>
          <p:nvPr>
            <p:ph type="subTitle" idx="1"/>
          </p:nvPr>
        </p:nvSpPr>
        <p:spPr>
          <a:xfrm>
            <a:off x="3607325" y="4132200"/>
            <a:ext cx="48234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493" name="Google Shape;493;p41"/>
          <p:cNvSpPr/>
          <p:nvPr/>
        </p:nvSpPr>
        <p:spPr>
          <a:xfrm>
            <a:off x="6869263" y="539499"/>
            <a:ext cx="1440600" cy="1440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41"/>
          <p:cNvSpPr txBox="1">
            <a:spLocks noGrp="1"/>
          </p:cNvSpPr>
          <p:nvPr>
            <p:ph type="title" idx="2"/>
          </p:nvPr>
        </p:nvSpPr>
        <p:spPr>
          <a:xfrm>
            <a:off x="6748363" y="706599"/>
            <a:ext cx="1682400" cy="11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495" name="Google Shape;495;p41"/>
          <p:cNvCxnSpPr/>
          <p:nvPr/>
        </p:nvCxnSpPr>
        <p:spPr>
          <a:xfrm>
            <a:off x="4074725" y="4135325"/>
            <a:ext cx="4356000" cy="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96" name="Google Shape;496;p41"/>
          <p:cNvPicPr preferRelativeResize="0"/>
          <p:nvPr/>
        </p:nvPicPr>
        <p:blipFill rotWithShape="1">
          <a:blip r:embed="rId3">
            <a:alphaModFix/>
          </a:blip>
          <a:srcRect l="33627" r="26921"/>
          <a:stretch/>
        </p:blipFill>
        <p:spPr>
          <a:xfrm>
            <a:off x="0" y="8626"/>
            <a:ext cx="3607325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7" name="Google Shape;497;p41"/>
          <p:cNvCxnSpPr/>
          <p:nvPr/>
        </p:nvCxnSpPr>
        <p:spPr>
          <a:xfrm>
            <a:off x="3607325" y="-5550"/>
            <a:ext cx="0" cy="5154600"/>
          </a:xfrm>
          <a:prstGeom prst="straightConnector1">
            <a:avLst/>
          </a:prstGeom>
          <a:noFill/>
          <a:ln w="28575" cap="rnd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08542758"/>
      </p:ext>
    </p:extLst>
  </p:cSld>
  <p:clrMapOvr>
    <a:masterClrMapping/>
  </p:clrMapOvr>
</p:sld>
</file>

<file path=ppt/theme/theme1.xml><?xml version="1.0" encoding="utf-8"?>
<a:theme xmlns:a="http://schemas.openxmlformats.org/drawingml/2006/main" name="Solar Power Company Profile by Slidesgo">
  <a:themeElements>
    <a:clrScheme name="Simple Light">
      <a:dk1>
        <a:srgbClr val="141414"/>
      </a:dk1>
      <a:lt1>
        <a:srgbClr val="FCFCFC"/>
      </a:lt1>
      <a:dk2>
        <a:srgbClr val="A5A5A5"/>
      </a:dk2>
      <a:lt2>
        <a:srgbClr val="F5F5F5"/>
      </a:lt2>
      <a:accent1>
        <a:srgbClr val="FCB384"/>
      </a:accent1>
      <a:accent2>
        <a:srgbClr val="E970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A5A5A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106</Words>
  <Application>Microsoft Office PowerPoint</Application>
  <PresentationFormat>On-screen Show (16:9)</PresentationFormat>
  <Paragraphs>27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Varela Round</vt:lpstr>
      <vt:lpstr>Arial</vt:lpstr>
      <vt:lpstr>Nunito Sans</vt:lpstr>
      <vt:lpstr>Solar Power Company Profile by Slidesgo</vt:lpstr>
      <vt:lpstr>EXPLORE 2207ACDS – NM4</vt:lpstr>
      <vt:lpstr>Table of contents</vt:lpstr>
      <vt:lpstr>01</vt:lpstr>
      <vt:lpstr>Analysis &amp; Modeling</vt:lpstr>
      <vt:lpstr>03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EXPLORE 2207ACDS – NM4</dc:title>
  <dc:creator>Maleekh</dc:creator>
  <cp:lastModifiedBy>Malik Kabir</cp:lastModifiedBy>
  <cp:revision>3</cp:revision>
  <dcterms:modified xsi:type="dcterms:W3CDTF">2022-11-08T09:07:07Z</dcterms:modified>
</cp:coreProperties>
</file>